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/>
    <p:restoredTop sz="94656"/>
  </p:normalViewPr>
  <p:slideViewPr>
    <p:cSldViewPr snapToGrid="0">
      <p:cViewPr varScale="1">
        <p:scale>
          <a:sx n="68" d="100"/>
          <a:sy n="68" d="100"/>
        </p:scale>
        <p:origin x="5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01A5E2-3E2A-6814-B385-48A97D442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0" y="-1"/>
            <a:ext cx="18286590" cy="10286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0314" y="1459481"/>
            <a:ext cx="11450214" cy="2483260"/>
          </a:xfrm>
        </p:spPr>
        <p:txBody>
          <a:bodyPr anchor="b">
            <a:normAutofit/>
          </a:bodyPr>
          <a:lstStyle>
            <a:lvl1pPr algn="l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314" y="4631212"/>
            <a:ext cx="11450214" cy="106783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8E4DD4-A7AC-A1E2-5B99-BAF9AEE9F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0314" y="5699051"/>
            <a:ext cx="9985375" cy="17049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D62785-8E0E-50A6-AF5E-787E68AA5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700" y="7702550"/>
            <a:ext cx="9178925" cy="112395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4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55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01A5E2-3E2A-6814-B385-48A97D442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1412" y="-1"/>
            <a:ext cx="18286586" cy="10286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0314" y="1459481"/>
            <a:ext cx="11450214" cy="2483260"/>
          </a:xfrm>
        </p:spPr>
        <p:txBody>
          <a:bodyPr anchor="b">
            <a:normAutofit/>
          </a:bodyPr>
          <a:lstStyle>
            <a:lvl1pPr algn="l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314" y="4631212"/>
            <a:ext cx="11450214" cy="106783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4C6A32-F67F-57D9-DB03-09FE5AA0A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0314" y="5699051"/>
            <a:ext cx="9985375" cy="17049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B108D2A-B8B0-F3DC-11B6-AE5A700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700" y="7702550"/>
            <a:ext cx="9178925" cy="112395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026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01A5E2-3E2A-6814-B385-48A97D442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0" y="-1"/>
            <a:ext cx="18286590" cy="10286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0314" y="1459481"/>
            <a:ext cx="11450214" cy="2483260"/>
          </a:xfrm>
        </p:spPr>
        <p:txBody>
          <a:bodyPr anchor="b">
            <a:normAutofit/>
          </a:bodyPr>
          <a:lstStyle>
            <a:lvl1pPr algn="l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314" y="4631212"/>
            <a:ext cx="11450214" cy="1067839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C728F-795B-1FB3-00E3-43663E146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5988" cy="102854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D160C91-8174-8222-98CC-FE9AC3E4C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0314" y="5699051"/>
            <a:ext cx="9985375" cy="170497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877234B-7039-4958-2502-A14F38D36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9700" y="7702550"/>
            <a:ext cx="9178925" cy="1123950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300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820" y="439116"/>
            <a:ext cx="15387880" cy="1219203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820" y="2211072"/>
            <a:ext cx="15201900" cy="6526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25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4FFAA-D699-1632-163D-A241E24CE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9" y="-1"/>
            <a:ext cx="18285183" cy="10285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29" y="547604"/>
            <a:ext cx="11350571" cy="1048721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5329" y="4000323"/>
            <a:ext cx="8849532" cy="508168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BAB735-7704-10A8-4A9D-BD0F1F31B2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2663" y="1844675"/>
            <a:ext cx="6819900" cy="65244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0218A8-5FA7-95CB-D9FD-892E73D71B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42663" y="8539163"/>
            <a:ext cx="6819900" cy="728662"/>
          </a:xfrm>
        </p:spPr>
        <p:txBody>
          <a:bodyPr>
            <a:noAutofit/>
          </a:bodyPr>
          <a:lstStyle>
            <a:lvl1pPr>
              <a:defRPr sz="16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B4D4AD-EF49-EA3C-34A1-08AE264E4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5275" y="1844675"/>
            <a:ext cx="8850313" cy="189041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962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4FFAA-D699-1632-163D-A241E24CE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1411" y="-1"/>
            <a:ext cx="18285178" cy="10285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5338" y="795955"/>
            <a:ext cx="6834132" cy="1048721"/>
          </a:xfr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5338" y="4045059"/>
            <a:ext cx="10053814" cy="51087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BAB735-7704-10A8-4A9D-BD0F1F31B2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5329" y="1656186"/>
            <a:ext cx="4492571" cy="301168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0218A8-5FA7-95CB-D9FD-892E73D71B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5329" y="4910384"/>
            <a:ext cx="4492571" cy="547603"/>
          </a:xfrm>
        </p:spPr>
        <p:txBody>
          <a:bodyPr>
            <a:noAutofit/>
          </a:bodyPr>
          <a:lstStyle>
            <a:lvl1pPr>
              <a:defRPr sz="16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B4D4AD-EF49-EA3C-34A1-08AE264E4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5338" y="2106531"/>
            <a:ext cx="10053814" cy="154347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5C3559-220B-C964-E5C0-0B7AB2607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5329" y="5682348"/>
            <a:ext cx="4492625" cy="30605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21AD9EA-E35A-D43A-1BB9-E1BD48C741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65328" y="8923458"/>
            <a:ext cx="4492571" cy="547603"/>
          </a:xfrm>
        </p:spPr>
        <p:txBody>
          <a:bodyPr>
            <a:noAutofit/>
          </a:bodyPr>
          <a:lstStyle>
            <a:lvl1pPr>
              <a:defRPr sz="16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1011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7604"/>
            <a:ext cx="15204282" cy="986728"/>
          </a:xfr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53451"/>
            <a:ext cx="7167564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889128"/>
            <a:ext cx="7167564" cy="59449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24906" y="1653451"/>
            <a:ext cx="794869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38467" y="2889128"/>
            <a:ext cx="7948692" cy="59449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0669C-5B2F-BC8D-FE42-22410424174E}"/>
              </a:ext>
            </a:extLst>
          </p:cNvPr>
          <p:cNvCxnSpPr>
            <a:cxnSpLocks/>
          </p:cNvCxnSpPr>
          <p:nvPr userDrawn="1"/>
        </p:nvCxnSpPr>
        <p:spPr>
          <a:xfrm flipV="1">
            <a:off x="9190494" y="1534332"/>
            <a:ext cx="0" cy="799872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39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055" y="0"/>
            <a:ext cx="8133884" cy="1492813"/>
          </a:xfrm>
        </p:spPr>
        <p:txBody>
          <a:bodyPr anchor="b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82725" y="1804376"/>
            <a:ext cx="10833316" cy="7417116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8055" y="1983783"/>
            <a:ext cx="4987728" cy="644421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9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21" y="2604688"/>
            <a:ext cx="15393852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321" y="6883133"/>
            <a:ext cx="15393853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8054D5-260A-3E4D-8249-DD7C6B84EC16}" type="datetimeFigureOut">
              <a:rPr lang="en-US" smtClean="0"/>
              <a:pPr/>
              <a:t>5/3/25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FBEB7CC4-1829-E84B-B654-D0688B082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77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62DF5A-1C01-330F-2125-5639E6AD5E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09" y="-1"/>
            <a:ext cx="18285183" cy="102854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547603"/>
            <a:ext cx="15201900" cy="1312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9" y="2061275"/>
            <a:ext cx="16102739" cy="72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64" r:id="rId5"/>
    <p:sldLayoutId id="2147483672" r:id="rId6"/>
    <p:sldLayoutId id="2147483665" r:id="rId7"/>
    <p:sldLayoutId id="2147483669" r:id="rId8"/>
    <p:sldLayoutId id="2147483663" r:id="rId9"/>
    <p:sldLayoutId id="2147483667" r:id="rId10"/>
  </p:sldLayoutIdLst>
  <p:transition>
    <p:fade/>
  </p:transition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31E-C9CA-B8F8-0DD9-F8CF838E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A9AFE-D49A-D3B7-589E-9A75E132D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8285178" cy="10285413"/>
          </a:xfrm>
        </p:spPr>
      </p:pic>
    </p:spTree>
    <p:extLst>
      <p:ext uri="{BB962C8B-B14F-4D97-AF65-F5344CB8AC3E}">
        <p14:creationId xmlns:p14="http://schemas.microsoft.com/office/powerpoint/2010/main" val="30117233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56D9-7FA3-C0ED-649B-3E4268BA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99A8-FB40-672A-5D39-8D629F6B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building with a tower and trees&#10;&#10;AI-generated content may be incorrect.">
            <a:extLst>
              <a:ext uri="{FF2B5EF4-FFF2-40B4-BE49-F238E27FC236}">
                <a16:creationId xmlns:a16="http://schemas.microsoft.com/office/drawing/2014/main" id="{B6313B96-1423-6034-ABA4-E1073E3B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1"/>
          </a:xfrm>
        </p:spPr>
      </p:pic>
    </p:spTree>
    <p:extLst>
      <p:ext uri="{BB962C8B-B14F-4D97-AF65-F5344CB8AC3E}">
        <p14:creationId xmlns:p14="http://schemas.microsoft.com/office/powerpoint/2010/main" val="13080800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AF60-B1DC-FE03-6528-82E168CB3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9BD1D-F1D0-D419-406B-8ADE338B2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Author’s name(s)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476EDE-E5AA-0AFA-FCD2-29F8DC203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C602B-AFF2-706A-F768-F4DEE5E3C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Affiliation(s)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BB378-E0ED-CF30-63A1-61F2A61D1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0993246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B4B4B"/>
      </a:dk2>
      <a:lt2>
        <a:srgbClr val="E8E8E8"/>
      </a:lt2>
      <a:accent1>
        <a:srgbClr val="FF0000"/>
      </a:accent1>
      <a:accent2>
        <a:srgbClr val="E0CEBA"/>
      </a:accent2>
      <a:accent3>
        <a:srgbClr val="FFFFFF"/>
      </a:accent3>
      <a:accent4>
        <a:srgbClr val="FF0000"/>
      </a:accent4>
      <a:accent5>
        <a:srgbClr val="E0CEBA"/>
      </a:accent5>
      <a:accent6>
        <a:srgbClr val="ECE2D6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11</Words>
  <Application>Microsoft Macintosh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King</dc:creator>
  <cp:lastModifiedBy>Rafaella Broft</cp:lastModifiedBy>
  <cp:revision>20</cp:revision>
  <dcterms:created xsi:type="dcterms:W3CDTF">2025-04-30T07:29:33Z</dcterms:created>
  <dcterms:modified xsi:type="dcterms:W3CDTF">2025-05-03T01:45:41Z</dcterms:modified>
</cp:coreProperties>
</file>